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E2C1-69DF-4A6D-8BBB-FD60C9F2A47A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AA9CA-FA3F-48C0-957C-C14741073B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6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2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62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0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93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9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97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7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4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40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7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A0D54-89EC-4AFB-8240-546309E8066B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6592-44F7-44F7-8EFF-E5D753C86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5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858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188200" cy="9144000"/>
          </a:xfrm>
        </p:spPr>
      </p:pic>
    </p:spTree>
    <p:extLst>
      <p:ext uri="{BB962C8B-B14F-4D97-AF65-F5344CB8AC3E}">
        <p14:creationId xmlns:p14="http://schemas.microsoft.com/office/powerpoint/2010/main" val="30408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6839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8714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Роберт</dc:creator>
  <cp:lastModifiedBy>Роберт</cp:lastModifiedBy>
  <cp:revision>2</cp:revision>
  <dcterms:created xsi:type="dcterms:W3CDTF">2022-11-29T17:41:33Z</dcterms:created>
  <dcterms:modified xsi:type="dcterms:W3CDTF">2022-11-29T17:56:36Z</dcterms:modified>
</cp:coreProperties>
</file>